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"/>
  </p:notesMasterIdLst>
  <p:sldIdLst>
    <p:sldId id="354" r:id="rId2"/>
    <p:sldId id="355" r:id="rId3"/>
    <p:sldId id="352" r:id="rId4"/>
    <p:sldId id="356" r:id="rId5"/>
    <p:sldId id="357" r:id="rId6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93" d="100"/>
          <a:sy n="93" d="100"/>
        </p:scale>
        <p:origin x="-726" y="-18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208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7768"/>
            <a:ext cx="7204588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43923" y="2426538"/>
            <a:ext cx="2411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конкурсного спектакля «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Дүрт дус”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3923" y="4650375"/>
            <a:ext cx="241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по школьному этнографическому музею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84136" y="4559130"/>
            <a:ext cx="265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народов мира (конкурс рисунков) 1-4 классы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Миндубаев И.М\Нац образование\2020-21\Год родного языка\Фото мероприятий\Новая папка\экскурсия по музею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70" y="2888203"/>
            <a:ext cx="1795767" cy="178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774" y="699542"/>
            <a:ext cx="2281361" cy="1711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94" y="1275606"/>
            <a:ext cx="2413856" cy="32251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5" y="695678"/>
            <a:ext cx="2072829" cy="27637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3651870"/>
            <a:ext cx="2655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Обновлена литература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Буккросинг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Размещены книги и журналы на татарском языке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1471"/>
            <a:ext cx="6264696" cy="288031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456691"/>
            <a:ext cx="2641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 әсәрләренә ясалган рәсемнәр конкурсы. 1-4 сыйныф укучылары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5200" y="4519182"/>
            <a:ext cx="2599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тормыш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юлына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күзәтү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Телдән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журнал. 6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Миндубаева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Л.Н.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1603" y="4626535"/>
            <a:ext cx="5914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тел,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матур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Әдәби кичә. </a:t>
            </a:r>
          </a:p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Минневәлиева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Г.З.,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Галимуллина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Р.Р.,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Миндубаева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Л.Н.,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Миндубаев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И.М.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64088" y="2512746"/>
            <a:ext cx="329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музеена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экскурсия. 8б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сыйныфы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җитәкчесе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Минневәлиева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Г.З.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Миндубаев И.М\Нац образование\2020-21\Год родного языка\Фото мероприятий\стенд Тука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43558"/>
            <a:ext cx="2150844" cy="161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611560" y="319408"/>
            <a:ext cx="645582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Г.Тукайга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135 ел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булу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tt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аеннан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уздырылган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чаралар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5168" y="12724878"/>
            <a:ext cx="5768408" cy="432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13159"/>
            <a:ext cx="2150844" cy="16131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72" y="835961"/>
            <a:ext cx="1525354" cy="20338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852" y="831791"/>
            <a:ext cx="2204864" cy="16536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534" y="2991466"/>
            <a:ext cx="2150844" cy="16131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37" y="3009002"/>
            <a:ext cx="2222597" cy="15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137" y="543516"/>
            <a:ext cx="6554027" cy="5012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Районная </a:t>
            </a:r>
            <a:r>
              <a:rPr lang="ru-RU" dirty="0">
                <a:solidFill>
                  <a:srgbClr val="FF0000"/>
                </a:solidFill>
              </a:rPr>
              <a:t>открытая краеведческая конференция учащихся «Времён связующая нить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6765" y="179267"/>
            <a:ext cx="7134798" cy="28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 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955" y="955328"/>
            <a:ext cx="83577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плану работы отдела образования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методического сектора по Советскому району города Казани  на 2020/2021 учебный год 16 апреля 2021 года в МБОУ «Гимназия №126» прошла районная открытая краеведческая конференция «Времён связующая нить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приуроченная Году родных языков и народного единства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конференции приняли участие 35 учащихся 1-11 классов из 8 общеобразовательных организаций районов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(Советский район – №86, 101, 121, 126, 141, 175; Ново – Савиновский район – 30; Московский район – 87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902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25715"/>
            <a:ext cx="1807485" cy="13556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98" y="2325715"/>
            <a:ext cx="1796819" cy="13476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03" y="2333204"/>
            <a:ext cx="1776846" cy="13326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38" y="2323584"/>
            <a:ext cx="1813166" cy="13598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87859"/>
            <a:ext cx="1807484" cy="13556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516" y="3696592"/>
            <a:ext cx="1807484" cy="13556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03" y="3711855"/>
            <a:ext cx="1807484" cy="13556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93" y="3707593"/>
            <a:ext cx="1813166" cy="135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5524" y="555526"/>
            <a:ext cx="6554027" cy="50129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Акция «Родная речь – Отечества основа».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6765" y="179267"/>
            <a:ext cx="7134798" cy="28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 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1203598"/>
            <a:ext cx="7778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Учащиеся 8-11 классов гимназии участвовали в образовательной акции «Родная речь – Отечества основа», организованная Университетом управления «ТИСБИ». В рамках акции писали диктант на татарском языке. Все участники получили электронные сертификаты участника, а педагоги -  благодарственные письма. Всего участвовали 31 чел.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9020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5" y="2508078"/>
            <a:ext cx="1903494" cy="14276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219822"/>
            <a:ext cx="2537991" cy="14276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975" y="2504334"/>
            <a:ext cx="1903493" cy="14276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219822"/>
            <a:ext cx="1899020" cy="142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5524" y="555526"/>
            <a:ext cx="6554027" cy="50129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Проект «Наша планета от «А» до «Я»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6765" y="179267"/>
            <a:ext cx="7134798" cy="28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 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1203598"/>
            <a:ext cx="7778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Учащиеся 1-11 классов гимназии (всего 27 классов) изучили народы и страны нашей планеты. На странице гимназии 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Инстаграм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официальном сайте гимназии каждый день загружается видео, подготовленное представителями одного класса. Для тех, кто хочет узнать больше о странах, 5-6 минутные видеоролики являются очень полезным материалом.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9020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307047"/>
            <a:ext cx="1527619" cy="27157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55" y="2320763"/>
            <a:ext cx="1527619" cy="27157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888" y="2302465"/>
            <a:ext cx="1518268" cy="26991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137" y="2320763"/>
            <a:ext cx="1517319" cy="26974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5" y="2275564"/>
            <a:ext cx="1533400" cy="272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0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3881</TotalTime>
  <Words>192</Words>
  <Application>Microsoft Office PowerPoint</Application>
  <PresentationFormat>Экран (16:9)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2_Тема Office</vt:lpstr>
      <vt:lpstr>МБОУ «Гимназия №126» Советского района г. Казани</vt:lpstr>
      <vt:lpstr> МБОУ «Гимназия №126» Советского района г. Казани</vt:lpstr>
      <vt:lpstr>Районная открытая краеведческая конференция учащихся «Времён связующая нить»</vt:lpstr>
      <vt:lpstr>Акция «Родная речь – Отечества основа».</vt:lpstr>
      <vt:lpstr>Проект «Наша планета от «А» до «Я»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ПК-1</cp:lastModifiedBy>
  <cp:revision>441</cp:revision>
  <cp:lastPrinted>2021-02-04T07:26:50Z</cp:lastPrinted>
  <dcterms:created xsi:type="dcterms:W3CDTF">2015-10-13T08:15:21Z</dcterms:created>
  <dcterms:modified xsi:type="dcterms:W3CDTF">2021-04-24T08:59:23Z</dcterms:modified>
</cp:coreProperties>
</file>